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5" r:id="rId5"/>
    <p:sldId id="260" r:id="rId6"/>
    <p:sldId id="262" r:id="rId7"/>
    <p:sldId id="263" r:id="rId8"/>
    <p:sldId id="261" r:id="rId9"/>
    <p:sldId id="264" r:id="rId10"/>
    <p:sldId id="268" r:id="rId11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D9DF"/>
    <a:srgbClr val="FFFFFF"/>
    <a:srgbClr val="8DBA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1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B6824-F408-4DAC-8041-8C1A13AD0A15}" type="datetimeFigureOut">
              <a:rPr lang="es-ES" smtClean="0"/>
              <a:t>03/03/2021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9A7E9-1E57-4239-AD18-0E0B47ECF2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2763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B6824-F408-4DAC-8041-8C1A13AD0A15}" type="datetimeFigureOut">
              <a:rPr lang="es-ES" smtClean="0"/>
              <a:t>03/03/2021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9A7E9-1E57-4239-AD18-0E0B47ECF2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497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B6824-F408-4DAC-8041-8C1A13AD0A15}" type="datetimeFigureOut">
              <a:rPr lang="es-ES" smtClean="0"/>
              <a:t>03/03/2021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9A7E9-1E57-4239-AD18-0E0B47ECF2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742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B6824-F408-4DAC-8041-8C1A13AD0A15}" type="datetimeFigureOut">
              <a:rPr lang="es-ES" smtClean="0"/>
              <a:t>03/03/2021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9A7E9-1E57-4239-AD18-0E0B47ECF2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2946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B6824-F408-4DAC-8041-8C1A13AD0A15}" type="datetimeFigureOut">
              <a:rPr lang="es-ES" smtClean="0"/>
              <a:t>03/03/2021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9A7E9-1E57-4239-AD18-0E0B47ECF2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6855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B6824-F408-4DAC-8041-8C1A13AD0A15}" type="datetimeFigureOut">
              <a:rPr lang="es-ES" smtClean="0"/>
              <a:t>03/03/2021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9A7E9-1E57-4239-AD18-0E0B47ECF2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4174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B6824-F408-4DAC-8041-8C1A13AD0A15}" type="datetimeFigureOut">
              <a:rPr lang="es-ES" smtClean="0"/>
              <a:t>03/03/2021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9A7E9-1E57-4239-AD18-0E0B47ECF2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3073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B6824-F408-4DAC-8041-8C1A13AD0A15}" type="datetimeFigureOut">
              <a:rPr lang="es-ES" smtClean="0"/>
              <a:t>03/03/2021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9A7E9-1E57-4239-AD18-0E0B47ECF2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995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B6824-F408-4DAC-8041-8C1A13AD0A15}" type="datetimeFigureOut">
              <a:rPr lang="es-ES" smtClean="0"/>
              <a:t>03/03/2021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9A7E9-1E57-4239-AD18-0E0B47ECF2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577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B6824-F408-4DAC-8041-8C1A13AD0A15}" type="datetimeFigureOut">
              <a:rPr lang="es-ES" smtClean="0"/>
              <a:t>03/03/2021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9A7E9-1E57-4239-AD18-0E0B47ECF2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9926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B6824-F408-4DAC-8041-8C1A13AD0A15}" type="datetimeFigureOut">
              <a:rPr lang="es-ES" smtClean="0"/>
              <a:t>03/03/2021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9A7E9-1E57-4239-AD18-0E0B47ECF2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0314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B6824-F408-4DAC-8041-8C1A13AD0A15}" type="datetimeFigureOut">
              <a:rPr lang="es-ES" smtClean="0"/>
              <a:t>03/03/2021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9A7E9-1E57-4239-AD18-0E0B47ECF2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2195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DB83A3A-0286-4122-8005-E73F92C0A928}"/>
              </a:ext>
            </a:extLst>
          </p:cNvPr>
          <p:cNvSpPr txBox="1"/>
          <p:nvPr/>
        </p:nvSpPr>
        <p:spPr>
          <a:xfrm>
            <a:off x="2758328" y="112837"/>
            <a:ext cx="438934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6000" spc="300" dirty="0">
                <a:solidFill>
                  <a:srgbClr val="C7D9DF"/>
                </a:solidFill>
                <a:latin typeface="Just tell me what" panose="02000500000000000000" pitchFamily="2" charset="0"/>
              </a:rPr>
              <a:t>PERSONAS DE</a:t>
            </a:r>
          </a:p>
          <a:p>
            <a:pPr algn="ctr"/>
            <a:r>
              <a:rPr lang="es-ES" sz="6000" spc="300" dirty="0">
                <a:solidFill>
                  <a:srgbClr val="C7D9DF"/>
                </a:solidFill>
                <a:latin typeface="Just tell me what" panose="02000500000000000000" pitchFamily="2" charset="0"/>
              </a:rPr>
              <a:t>MI FAMILIA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5DDAE111-B6B3-4DCB-8C83-135C6E14B1BC}"/>
              </a:ext>
            </a:extLst>
          </p:cNvPr>
          <p:cNvGrpSpPr/>
          <p:nvPr/>
        </p:nvGrpSpPr>
        <p:grpSpPr>
          <a:xfrm>
            <a:off x="322096" y="2091800"/>
            <a:ext cx="9261808" cy="3369185"/>
            <a:chOff x="289007" y="2052044"/>
            <a:chExt cx="9261808" cy="3369185"/>
          </a:xfrm>
        </p:grpSpPr>
        <p:sp>
          <p:nvSpPr>
            <p:cNvPr id="3" name="Rectángulo: esquinas redondeadas 2">
              <a:extLst>
                <a:ext uri="{FF2B5EF4-FFF2-40B4-BE49-F238E27FC236}">
                  <a16:creationId xmlns:a16="http://schemas.microsoft.com/office/drawing/2014/main" id="{73E8E2FE-9CD0-465B-B2C6-B46B21D683A9}"/>
                </a:ext>
              </a:extLst>
            </p:cNvPr>
            <p:cNvSpPr/>
            <p:nvPr/>
          </p:nvSpPr>
          <p:spPr>
            <a:xfrm>
              <a:off x="555958" y="2052044"/>
              <a:ext cx="1581150" cy="1796775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" name="Rectángulo: esquinas redondeadas 3">
              <a:extLst>
                <a:ext uri="{FF2B5EF4-FFF2-40B4-BE49-F238E27FC236}">
                  <a16:creationId xmlns:a16="http://schemas.microsoft.com/office/drawing/2014/main" id="{430AF504-98EA-4BF0-B796-493FF806273C}"/>
                </a:ext>
              </a:extLst>
            </p:cNvPr>
            <p:cNvSpPr/>
            <p:nvPr/>
          </p:nvSpPr>
          <p:spPr>
            <a:xfrm>
              <a:off x="289007" y="3969419"/>
              <a:ext cx="2115052" cy="67376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" name="Rectángulo: esquinas redondeadas 4">
              <a:extLst>
                <a:ext uri="{FF2B5EF4-FFF2-40B4-BE49-F238E27FC236}">
                  <a16:creationId xmlns:a16="http://schemas.microsoft.com/office/drawing/2014/main" id="{8262EC9D-60B9-4502-95FF-176EE1C5459D}"/>
                </a:ext>
              </a:extLst>
            </p:cNvPr>
            <p:cNvSpPr/>
            <p:nvPr/>
          </p:nvSpPr>
          <p:spPr>
            <a:xfrm>
              <a:off x="289007" y="4747461"/>
              <a:ext cx="2115052" cy="67376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" name="Rectángulo: esquinas redondeadas 5">
              <a:extLst>
                <a:ext uri="{FF2B5EF4-FFF2-40B4-BE49-F238E27FC236}">
                  <a16:creationId xmlns:a16="http://schemas.microsoft.com/office/drawing/2014/main" id="{57211C64-4E81-4097-AF52-A819D341DE46}"/>
                </a:ext>
              </a:extLst>
            </p:cNvPr>
            <p:cNvSpPr/>
            <p:nvPr/>
          </p:nvSpPr>
          <p:spPr>
            <a:xfrm>
              <a:off x="2938210" y="2052044"/>
              <a:ext cx="1581150" cy="1796775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Rectángulo: esquinas redondeadas 6">
              <a:extLst>
                <a:ext uri="{FF2B5EF4-FFF2-40B4-BE49-F238E27FC236}">
                  <a16:creationId xmlns:a16="http://schemas.microsoft.com/office/drawing/2014/main" id="{95634B7B-3018-4437-BC0A-271CBD8B12B2}"/>
                </a:ext>
              </a:extLst>
            </p:cNvPr>
            <p:cNvSpPr/>
            <p:nvPr/>
          </p:nvSpPr>
          <p:spPr>
            <a:xfrm>
              <a:off x="2671259" y="3969419"/>
              <a:ext cx="2115052" cy="67376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Rectángulo: esquinas redondeadas 7">
              <a:extLst>
                <a:ext uri="{FF2B5EF4-FFF2-40B4-BE49-F238E27FC236}">
                  <a16:creationId xmlns:a16="http://schemas.microsoft.com/office/drawing/2014/main" id="{E795AEAB-D2E2-4AB2-BB65-280C8087AF50}"/>
                </a:ext>
              </a:extLst>
            </p:cNvPr>
            <p:cNvSpPr/>
            <p:nvPr/>
          </p:nvSpPr>
          <p:spPr>
            <a:xfrm>
              <a:off x="2671259" y="4747461"/>
              <a:ext cx="2115052" cy="67376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" name="Rectángulo: esquinas redondeadas 8">
              <a:extLst>
                <a:ext uri="{FF2B5EF4-FFF2-40B4-BE49-F238E27FC236}">
                  <a16:creationId xmlns:a16="http://schemas.microsoft.com/office/drawing/2014/main" id="{E9AC6B3B-08BE-47E8-8E07-59334912103B}"/>
                </a:ext>
              </a:extLst>
            </p:cNvPr>
            <p:cNvSpPr/>
            <p:nvPr/>
          </p:nvSpPr>
          <p:spPr>
            <a:xfrm>
              <a:off x="5320462" y="2052044"/>
              <a:ext cx="1581150" cy="1796775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" name="Rectángulo: esquinas redondeadas 9">
              <a:extLst>
                <a:ext uri="{FF2B5EF4-FFF2-40B4-BE49-F238E27FC236}">
                  <a16:creationId xmlns:a16="http://schemas.microsoft.com/office/drawing/2014/main" id="{71E42298-40C1-4B99-A3F7-0410EB373DD9}"/>
                </a:ext>
              </a:extLst>
            </p:cNvPr>
            <p:cNvSpPr/>
            <p:nvPr/>
          </p:nvSpPr>
          <p:spPr>
            <a:xfrm>
              <a:off x="5053511" y="3969419"/>
              <a:ext cx="2115052" cy="67376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Rectángulo: esquinas redondeadas 10">
              <a:extLst>
                <a:ext uri="{FF2B5EF4-FFF2-40B4-BE49-F238E27FC236}">
                  <a16:creationId xmlns:a16="http://schemas.microsoft.com/office/drawing/2014/main" id="{8022FF8F-2B50-4A43-BD69-295792F8EEE6}"/>
                </a:ext>
              </a:extLst>
            </p:cNvPr>
            <p:cNvSpPr/>
            <p:nvPr/>
          </p:nvSpPr>
          <p:spPr>
            <a:xfrm>
              <a:off x="5053511" y="4747461"/>
              <a:ext cx="2115052" cy="67376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D5492C07-C5AC-4ED6-B3A2-454FC6EA3C3E}"/>
                </a:ext>
              </a:extLst>
            </p:cNvPr>
            <p:cNvSpPr/>
            <p:nvPr/>
          </p:nvSpPr>
          <p:spPr>
            <a:xfrm>
              <a:off x="7702714" y="2052044"/>
              <a:ext cx="1581150" cy="1796775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Rectángulo: esquinas redondeadas 12">
              <a:extLst>
                <a:ext uri="{FF2B5EF4-FFF2-40B4-BE49-F238E27FC236}">
                  <a16:creationId xmlns:a16="http://schemas.microsoft.com/office/drawing/2014/main" id="{31AF35B4-5374-4A0B-A8C1-6A1199897E5F}"/>
                </a:ext>
              </a:extLst>
            </p:cNvPr>
            <p:cNvSpPr/>
            <p:nvPr/>
          </p:nvSpPr>
          <p:spPr>
            <a:xfrm>
              <a:off x="7435763" y="3969419"/>
              <a:ext cx="2115052" cy="67376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" name="Rectángulo: esquinas redondeadas 13">
              <a:extLst>
                <a:ext uri="{FF2B5EF4-FFF2-40B4-BE49-F238E27FC236}">
                  <a16:creationId xmlns:a16="http://schemas.microsoft.com/office/drawing/2014/main" id="{C5997C91-D23D-4774-B881-1646ED11AF16}"/>
                </a:ext>
              </a:extLst>
            </p:cNvPr>
            <p:cNvSpPr/>
            <p:nvPr/>
          </p:nvSpPr>
          <p:spPr>
            <a:xfrm>
              <a:off x="7435763" y="4747461"/>
              <a:ext cx="2115052" cy="67376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9" name="Imagen 18">
            <a:extLst>
              <a:ext uri="{FF2B5EF4-FFF2-40B4-BE49-F238E27FC236}">
                <a16:creationId xmlns:a16="http://schemas.microsoft.com/office/drawing/2014/main" id="{9425521C-E908-4820-8905-BF5FD2973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10741" y="5766409"/>
            <a:ext cx="1284515" cy="94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005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>
            <a:extLst>
              <a:ext uri="{FF2B5EF4-FFF2-40B4-BE49-F238E27FC236}">
                <a16:creationId xmlns:a16="http://schemas.microsoft.com/office/drawing/2014/main" id="{5DDAE111-B6B3-4DCB-8C83-135C6E14B1BC}"/>
              </a:ext>
            </a:extLst>
          </p:cNvPr>
          <p:cNvGrpSpPr/>
          <p:nvPr/>
        </p:nvGrpSpPr>
        <p:grpSpPr>
          <a:xfrm>
            <a:off x="322096" y="2118304"/>
            <a:ext cx="9261808" cy="3369185"/>
            <a:chOff x="289007" y="2052044"/>
            <a:chExt cx="9261808" cy="3369185"/>
          </a:xfrm>
        </p:grpSpPr>
        <p:sp>
          <p:nvSpPr>
            <p:cNvPr id="3" name="Rectángulo: esquinas redondeadas 2">
              <a:extLst>
                <a:ext uri="{FF2B5EF4-FFF2-40B4-BE49-F238E27FC236}">
                  <a16:creationId xmlns:a16="http://schemas.microsoft.com/office/drawing/2014/main" id="{73E8E2FE-9CD0-465B-B2C6-B46B21D683A9}"/>
                </a:ext>
              </a:extLst>
            </p:cNvPr>
            <p:cNvSpPr/>
            <p:nvPr/>
          </p:nvSpPr>
          <p:spPr>
            <a:xfrm>
              <a:off x="555958" y="2052044"/>
              <a:ext cx="1581150" cy="1796775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ángulo: esquinas redondeadas 3">
              <a:extLst>
                <a:ext uri="{FF2B5EF4-FFF2-40B4-BE49-F238E27FC236}">
                  <a16:creationId xmlns:a16="http://schemas.microsoft.com/office/drawing/2014/main" id="{430AF504-98EA-4BF0-B796-493FF806273C}"/>
                </a:ext>
              </a:extLst>
            </p:cNvPr>
            <p:cNvSpPr/>
            <p:nvPr/>
          </p:nvSpPr>
          <p:spPr>
            <a:xfrm>
              <a:off x="289007" y="3969419"/>
              <a:ext cx="2115052" cy="67376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ángulo: esquinas redondeadas 4">
              <a:extLst>
                <a:ext uri="{FF2B5EF4-FFF2-40B4-BE49-F238E27FC236}">
                  <a16:creationId xmlns:a16="http://schemas.microsoft.com/office/drawing/2014/main" id="{8262EC9D-60B9-4502-95FF-176EE1C5459D}"/>
                </a:ext>
              </a:extLst>
            </p:cNvPr>
            <p:cNvSpPr/>
            <p:nvPr/>
          </p:nvSpPr>
          <p:spPr>
            <a:xfrm>
              <a:off x="289007" y="4747461"/>
              <a:ext cx="2115052" cy="67376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ángulo: esquinas redondeadas 5">
              <a:extLst>
                <a:ext uri="{FF2B5EF4-FFF2-40B4-BE49-F238E27FC236}">
                  <a16:creationId xmlns:a16="http://schemas.microsoft.com/office/drawing/2014/main" id="{57211C64-4E81-4097-AF52-A819D341DE46}"/>
                </a:ext>
              </a:extLst>
            </p:cNvPr>
            <p:cNvSpPr/>
            <p:nvPr/>
          </p:nvSpPr>
          <p:spPr>
            <a:xfrm>
              <a:off x="2938210" y="2052044"/>
              <a:ext cx="1581150" cy="1796775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ángulo: esquinas redondeadas 6">
              <a:extLst>
                <a:ext uri="{FF2B5EF4-FFF2-40B4-BE49-F238E27FC236}">
                  <a16:creationId xmlns:a16="http://schemas.microsoft.com/office/drawing/2014/main" id="{95634B7B-3018-4437-BC0A-271CBD8B12B2}"/>
                </a:ext>
              </a:extLst>
            </p:cNvPr>
            <p:cNvSpPr/>
            <p:nvPr/>
          </p:nvSpPr>
          <p:spPr>
            <a:xfrm>
              <a:off x="2671259" y="3969419"/>
              <a:ext cx="2115052" cy="67376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ángulo: esquinas redondeadas 7">
              <a:extLst>
                <a:ext uri="{FF2B5EF4-FFF2-40B4-BE49-F238E27FC236}">
                  <a16:creationId xmlns:a16="http://schemas.microsoft.com/office/drawing/2014/main" id="{E795AEAB-D2E2-4AB2-BB65-280C8087AF50}"/>
                </a:ext>
              </a:extLst>
            </p:cNvPr>
            <p:cNvSpPr/>
            <p:nvPr/>
          </p:nvSpPr>
          <p:spPr>
            <a:xfrm>
              <a:off x="2671259" y="4747461"/>
              <a:ext cx="2115052" cy="67376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ángulo: esquinas redondeadas 8">
              <a:extLst>
                <a:ext uri="{FF2B5EF4-FFF2-40B4-BE49-F238E27FC236}">
                  <a16:creationId xmlns:a16="http://schemas.microsoft.com/office/drawing/2014/main" id="{E9AC6B3B-08BE-47E8-8E07-59334912103B}"/>
                </a:ext>
              </a:extLst>
            </p:cNvPr>
            <p:cNvSpPr/>
            <p:nvPr/>
          </p:nvSpPr>
          <p:spPr>
            <a:xfrm>
              <a:off x="5320462" y="2052044"/>
              <a:ext cx="1581150" cy="1796775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ángulo: esquinas redondeadas 9">
              <a:extLst>
                <a:ext uri="{FF2B5EF4-FFF2-40B4-BE49-F238E27FC236}">
                  <a16:creationId xmlns:a16="http://schemas.microsoft.com/office/drawing/2014/main" id="{71E42298-40C1-4B99-A3F7-0410EB373DD9}"/>
                </a:ext>
              </a:extLst>
            </p:cNvPr>
            <p:cNvSpPr/>
            <p:nvPr/>
          </p:nvSpPr>
          <p:spPr>
            <a:xfrm>
              <a:off x="5053511" y="3969419"/>
              <a:ext cx="2115052" cy="67376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ángulo: esquinas redondeadas 10">
              <a:extLst>
                <a:ext uri="{FF2B5EF4-FFF2-40B4-BE49-F238E27FC236}">
                  <a16:creationId xmlns:a16="http://schemas.microsoft.com/office/drawing/2014/main" id="{8022FF8F-2B50-4A43-BD69-295792F8EEE6}"/>
                </a:ext>
              </a:extLst>
            </p:cNvPr>
            <p:cNvSpPr/>
            <p:nvPr/>
          </p:nvSpPr>
          <p:spPr>
            <a:xfrm>
              <a:off x="5053511" y="4747461"/>
              <a:ext cx="2115052" cy="67376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D5492C07-C5AC-4ED6-B3A2-454FC6EA3C3E}"/>
                </a:ext>
              </a:extLst>
            </p:cNvPr>
            <p:cNvSpPr/>
            <p:nvPr/>
          </p:nvSpPr>
          <p:spPr>
            <a:xfrm>
              <a:off x="7702714" y="2052044"/>
              <a:ext cx="1581150" cy="1796775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ángulo: esquinas redondeadas 12">
              <a:extLst>
                <a:ext uri="{FF2B5EF4-FFF2-40B4-BE49-F238E27FC236}">
                  <a16:creationId xmlns:a16="http://schemas.microsoft.com/office/drawing/2014/main" id="{31AF35B4-5374-4A0B-A8C1-6A1199897E5F}"/>
                </a:ext>
              </a:extLst>
            </p:cNvPr>
            <p:cNvSpPr/>
            <p:nvPr/>
          </p:nvSpPr>
          <p:spPr>
            <a:xfrm>
              <a:off x="7435763" y="3969419"/>
              <a:ext cx="2115052" cy="67376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ángulo: esquinas redondeadas 13">
              <a:extLst>
                <a:ext uri="{FF2B5EF4-FFF2-40B4-BE49-F238E27FC236}">
                  <a16:creationId xmlns:a16="http://schemas.microsoft.com/office/drawing/2014/main" id="{C5997C91-D23D-4774-B881-1646ED11AF16}"/>
                </a:ext>
              </a:extLst>
            </p:cNvPr>
            <p:cNvSpPr/>
            <p:nvPr/>
          </p:nvSpPr>
          <p:spPr>
            <a:xfrm>
              <a:off x="7435763" y="4747461"/>
              <a:ext cx="2115052" cy="67376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C3C62B1-BFA7-4EAF-8EFB-AFBA74F45877}"/>
              </a:ext>
            </a:extLst>
          </p:cNvPr>
          <p:cNvSpPr txBox="1"/>
          <p:nvPr/>
        </p:nvSpPr>
        <p:spPr>
          <a:xfrm>
            <a:off x="2758328" y="112837"/>
            <a:ext cx="438934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6000" spc="300" dirty="0">
                <a:solidFill>
                  <a:srgbClr val="C7D9DF"/>
                </a:solidFill>
                <a:latin typeface="Just tell me what" panose="02000500000000000000" pitchFamily="2" charset="0"/>
              </a:rPr>
              <a:t>PERSONAS DE</a:t>
            </a:r>
          </a:p>
          <a:p>
            <a:pPr algn="ctr"/>
            <a:r>
              <a:rPr lang="es-ES" sz="6000" spc="300" dirty="0">
                <a:solidFill>
                  <a:srgbClr val="C7D9DF"/>
                </a:solidFill>
                <a:latin typeface="Just tell me what" panose="02000500000000000000" pitchFamily="2" charset="0"/>
              </a:rPr>
              <a:t>MI FAMILIA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12D005DD-6CD4-45A6-97A6-2E849D9948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10741" y="5766409"/>
            <a:ext cx="1284515" cy="94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43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>
            <a:extLst>
              <a:ext uri="{FF2B5EF4-FFF2-40B4-BE49-F238E27FC236}">
                <a16:creationId xmlns:a16="http://schemas.microsoft.com/office/drawing/2014/main" id="{5DDAE111-B6B3-4DCB-8C83-135C6E14B1BC}"/>
              </a:ext>
            </a:extLst>
          </p:cNvPr>
          <p:cNvGrpSpPr/>
          <p:nvPr/>
        </p:nvGrpSpPr>
        <p:grpSpPr>
          <a:xfrm>
            <a:off x="322096" y="2144808"/>
            <a:ext cx="9261808" cy="3369185"/>
            <a:chOff x="289007" y="2052044"/>
            <a:chExt cx="9261808" cy="3369185"/>
          </a:xfrm>
        </p:grpSpPr>
        <p:sp>
          <p:nvSpPr>
            <p:cNvPr id="3" name="Rectángulo: esquinas redondeadas 2">
              <a:extLst>
                <a:ext uri="{FF2B5EF4-FFF2-40B4-BE49-F238E27FC236}">
                  <a16:creationId xmlns:a16="http://schemas.microsoft.com/office/drawing/2014/main" id="{73E8E2FE-9CD0-465B-B2C6-B46B21D683A9}"/>
                </a:ext>
              </a:extLst>
            </p:cNvPr>
            <p:cNvSpPr/>
            <p:nvPr/>
          </p:nvSpPr>
          <p:spPr>
            <a:xfrm>
              <a:off x="555958" y="2052044"/>
              <a:ext cx="1581150" cy="1796775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ángulo: esquinas redondeadas 3">
              <a:extLst>
                <a:ext uri="{FF2B5EF4-FFF2-40B4-BE49-F238E27FC236}">
                  <a16:creationId xmlns:a16="http://schemas.microsoft.com/office/drawing/2014/main" id="{430AF504-98EA-4BF0-B796-493FF806273C}"/>
                </a:ext>
              </a:extLst>
            </p:cNvPr>
            <p:cNvSpPr/>
            <p:nvPr/>
          </p:nvSpPr>
          <p:spPr>
            <a:xfrm>
              <a:off x="289007" y="3969419"/>
              <a:ext cx="2115052" cy="67376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ángulo: esquinas redondeadas 4">
              <a:extLst>
                <a:ext uri="{FF2B5EF4-FFF2-40B4-BE49-F238E27FC236}">
                  <a16:creationId xmlns:a16="http://schemas.microsoft.com/office/drawing/2014/main" id="{8262EC9D-60B9-4502-95FF-176EE1C5459D}"/>
                </a:ext>
              </a:extLst>
            </p:cNvPr>
            <p:cNvSpPr/>
            <p:nvPr/>
          </p:nvSpPr>
          <p:spPr>
            <a:xfrm>
              <a:off x="289007" y="4747461"/>
              <a:ext cx="2115052" cy="67376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ángulo: esquinas redondeadas 5">
              <a:extLst>
                <a:ext uri="{FF2B5EF4-FFF2-40B4-BE49-F238E27FC236}">
                  <a16:creationId xmlns:a16="http://schemas.microsoft.com/office/drawing/2014/main" id="{57211C64-4E81-4097-AF52-A819D341DE46}"/>
                </a:ext>
              </a:extLst>
            </p:cNvPr>
            <p:cNvSpPr/>
            <p:nvPr/>
          </p:nvSpPr>
          <p:spPr>
            <a:xfrm>
              <a:off x="2938210" y="2052044"/>
              <a:ext cx="1581150" cy="1796775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ángulo: esquinas redondeadas 6">
              <a:extLst>
                <a:ext uri="{FF2B5EF4-FFF2-40B4-BE49-F238E27FC236}">
                  <a16:creationId xmlns:a16="http://schemas.microsoft.com/office/drawing/2014/main" id="{95634B7B-3018-4437-BC0A-271CBD8B12B2}"/>
                </a:ext>
              </a:extLst>
            </p:cNvPr>
            <p:cNvSpPr/>
            <p:nvPr/>
          </p:nvSpPr>
          <p:spPr>
            <a:xfrm>
              <a:off x="2671259" y="3969419"/>
              <a:ext cx="2115052" cy="67376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ángulo: esquinas redondeadas 7">
              <a:extLst>
                <a:ext uri="{FF2B5EF4-FFF2-40B4-BE49-F238E27FC236}">
                  <a16:creationId xmlns:a16="http://schemas.microsoft.com/office/drawing/2014/main" id="{E795AEAB-D2E2-4AB2-BB65-280C8087AF50}"/>
                </a:ext>
              </a:extLst>
            </p:cNvPr>
            <p:cNvSpPr/>
            <p:nvPr/>
          </p:nvSpPr>
          <p:spPr>
            <a:xfrm>
              <a:off x="2671259" y="4747461"/>
              <a:ext cx="2115052" cy="67376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ángulo: esquinas redondeadas 8">
              <a:extLst>
                <a:ext uri="{FF2B5EF4-FFF2-40B4-BE49-F238E27FC236}">
                  <a16:creationId xmlns:a16="http://schemas.microsoft.com/office/drawing/2014/main" id="{E9AC6B3B-08BE-47E8-8E07-59334912103B}"/>
                </a:ext>
              </a:extLst>
            </p:cNvPr>
            <p:cNvSpPr/>
            <p:nvPr/>
          </p:nvSpPr>
          <p:spPr>
            <a:xfrm>
              <a:off x="5320462" y="2052044"/>
              <a:ext cx="1581150" cy="1796775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ángulo: esquinas redondeadas 9">
              <a:extLst>
                <a:ext uri="{FF2B5EF4-FFF2-40B4-BE49-F238E27FC236}">
                  <a16:creationId xmlns:a16="http://schemas.microsoft.com/office/drawing/2014/main" id="{71E42298-40C1-4B99-A3F7-0410EB373DD9}"/>
                </a:ext>
              </a:extLst>
            </p:cNvPr>
            <p:cNvSpPr/>
            <p:nvPr/>
          </p:nvSpPr>
          <p:spPr>
            <a:xfrm>
              <a:off x="5053511" y="3969419"/>
              <a:ext cx="2115052" cy="67376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ángulo: esquinas redondeadas 10">
              <a:extLst>
                <a:ext uri="{FF2B5EF4-FFF2-40B4-BE49-F238E27FC236}">
                  <a16:creationId xmlns:a16="http://schemas.microsoft.com/office/drawing/2014/main" id="{8022FF8F-2B50-4A43-BD69-295792F8EEE6}"/>
                </a:ext>
              </a:extLst>
            </p:cNvPr>
            <p:cNvSpPr/>
            <p:nvPr/>
          </p:nvSpPr>
          <p:spPr>
            <a:xfrm>
              <a:off x="5053511" y="4747461"/>
              <a:ext cx="2115052" cy="67376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D5492C07-C5AC-4ED6-B3A2-454FC6EA3C3E}"/>
                </a:ext>
              </a:extLst>
            </p:cNvPr>
            <p:cNvSpPr/>
            <p:nvPr/>
          </p:nvSpPr>
          <p:spPr>
            <a:xfrm>
              <a:off x="7702714" y="2052044"/>
              <a:ext cx="1581150" cy="1796775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ángulo: esquinas redondeadas 12">
              <a:extLst>
                <a:ext uri="{FF2B5EF4-FFF2-40B4-BE49-F238E27FC236}">
                  <a16:creationId xmlns:a16="http://schemas.microsoft.com/office/drawing/2014/main" id="{31AF35B4-5374-4A0B-A8C1-6A1199897E5F}"/>
                </a:ext>
              </a:extLst>
            </p:cNvPr>
            <p:cNvSpPr/>
            <p:nvPr/>
          </p:nvSpPr>
          <p:spPr>
            <a:xfrm>
              <a:off x="7435763" y="3969419"/>
              <a:ext cx="2115052" cy="67376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ángulo: esquinas redondeadas 13">
              <a:extLst>
                <a:ext uri="{FF2B5EF4-FFF2-40B4-BE49-F238E27FC236}">
                  <a16:creationId xmlns:a16="http://schemas.microsoft.com/office/drawing/2014/main" id="{C5997C91-D23D-4774-B881-1646ED11AF16}"/>
                </a:ext>
              </a:extLst>
            </p:cNvPr>
            <p:cNvSpPr/>
            <p:nvPr/>
          </p:nvSpPr>
          <p:spPr>
            <a:xfrm>
              <a:off x="7435763" y="4747461"/>
              <a:ext cx="2115052" cy="67376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C7D9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3" name="CuadroTexto 22">
            <a:extLst>
              <a:ext uri="{FF2B5EF4-FFF2-40B4-BE49-F238E27FC236}">
                <a16:creationId xmlns:a16="http://schemas.microsoft.com/office/drawing/2014/main" id="{CEFB4479-F806-4D9C-BA9A-6738D6F39433}"/>
              </a:ext>
            </a:extLst>
          </p:cNvPr>
          <p:cNvSpPr txBox="1"/>
          <p:nvPr/>
        </p:nvSpPr>
        <p:spPr>
          <a:xfrm>
            <a:off x="2758328" y="112837"/>
            <a:ext cx="438934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6000" spc="300" dirty="0">
                <a:solidFill>
                  <a:srgbClr val="C7D9DF"/>
                </a:solidFill>
                <a:latin typeface="Just tell me what" panose="02000500000000000000" pitchFamily="2" charset="0"/>
              </a:rPr>
              <a:t>PERSONAS DE</a:t>
            </a:r>
          </a:p>
          <a:p>
            <a:pPr algn="ctr"/>
            <a:r>
              <a:rPr lang="es-ES" sz="6000" spc="300" dirty="0">
                <a:solidFill>
                  <a:srgbClr val="C7D9DF"/>
                </a:solidFill>
                <a:latin typeface="Just tell me what" panose="02000500000000000000" pitchFamily="2" charset="0"/>
              </a:rPr>
              <a:t>MI FAMILIA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E0D0D4B9-9089-4561-9C57-20D191500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10741" y="5766409"/>
            <a:ext cx="1284515" cy="94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695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40909BF8-72C4-4F03-98F8-66CE89DC3A2C}"/>
              </a:ext>
            </a:extLst>
          </p:cNvPr>
          <p:cNvSpPr/>
          <p:nvPr/>
        </p:nvSpPr>
        <p:spPr>
          <a:xfrm>
            <a:off x="349391" y="502887"/>
            <a:ext cx="2115052" cy="67376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Just tell me what" panose="02000500000000000000" pitchFamily="2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0B60E07-DC89-4E06-A5A4-7541A44129F5}"/>
              </a:ext>
            </a:extLst>
          </p:cNvPr>
          <p:cNvSpPr txBox="1"/>
          <p:nvPr/>
        </p:nvSpPr>
        <p:spPr>
          <a:xfrm>
            <a:off x="609262" y="591880"/>
            <a:ext cx="1595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FAMILIAR</a:t>
            </a:r>
            <a:endParaRPr lang="es-ES" dirty="0">
              <a:latin typeface="Just tell me what" panose="02000500000000000000" pitchFamily="2" charset="0"/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E708A25A-55FB-4893-B3C6-559FC2C5595A}"/>
              </a:ext>
            </a:extLst>
          </p:cNvPr>
          <p:cNvSpPr/>
          <p:nvPr/>
        </p:nvSpPr>
        <p:spPr>
          <a:xfrm>
            <a:off x="2671785" y="502887"/>
            <a:ext cx="2115052" cy="67376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Just tell me what" panose="02000500000000000000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4861AF3-3FDE-4D6A-B3AF-926A21E62A94}"/>
              </a:ext>
            </a:extLst>
          </p:cNvPr>
          <p:cNvSpPr txBox="1"/>
          <p:nvPr/>
        </p:nvSpPr>
        <p:spPr>
          <a:xfrm>
            <a:off x="2931657" y="591880"/>
            <a:ext cx="1595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FAMILIAR</a:t>
            </a:r>
            <a:endParaRPr lang="es-ES" dirty="0">
              <a:latin typeface="Just tell me what" panose="02000500000000000000" pitchFamily="2" charset="0"/>
            </a:endParaRP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B853E6B9-C063-4D00-9714-8CF83D0455E7}"/>
              </a:ext>
            </a:extLst>
          </p:cNvPr>
          <p:cNvSpPr/>
          <p:nvPr/>
        </p:nvSpPr>
        <p:spPr>
          <a:xfrm>
            <a:off x="5042516" y="502887"/>
            <a:ext cx="2115052" cy="67376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Just tell me what" panose="02000500000000000000" pitchFamily="2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2DBCC74-C4AA-4A42-96A3-0860B9374C16}"/>
              </a:ext>
            </a:extLst>
          </p:cNvPr>
          <p:cNvSpPr txBox="1"/>
          <p:nvPr/>
        </p:nvSpPr>
        <p:spPr>
          <a:xfrm>
            <a:off x="5302388" y="591880"/>
            <a:ext cx="1595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FAMILIAR</a:t>
            </a:r>
            <a:endParaRPr lang="es-ES" dirty="0">
              <a:latin typeface="Just tell me what" panose="02000500000000000000" pitchFamily="2" charset="0"/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3E4B8EBD-02C7-4A45-A299-C5E0828659C2}"/>
              </a:ext>
            </a:extLst>
          </p:cNvPr>
          <p:cNvSpPr/>
          <p:nvPr/>
        </p:nvSpPr>
        <p:spPr>
          <a:xfrm>
            <a:off x="7402027" y="502887"/>
            <a:ext cx="2115052" cy="67376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Just tell me what" panose="02000500000000000000" pitchFamily="2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A9E648F-E1BE-464A-9137-18741EC0282A}"/>
              </a:ext>
            </a:extLst>
          </p:cNvPr>
          <p:cNvSpPr txBox="1"/>
          <p:nvPr/>
        </p:nvSpPr>
        <p:spPr>
          <a:xfrm>
            <a:off x="7661899" y="591880"/>
            <a:ext cx="1595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FAMILIAR</a:t>
            </a:r>
            <a:endParaRPr lang="es-ES" dirty="0">
              <a:latin typeface="Just tell me what" panose="02000500000000000000" pitchFamily="2" charset="0"/>
            </a:endParaRP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EEC89A71-9F09-41FE-94D2-2E4E343971F0}"/>
              </a:ext>
            </a:extLst>
          </p:cNvPr>
          <p:cNvSpPr/>
          <p:nvPr/>
        </p:nvSpPr>
        <p:spPr>
          <a:xfrm>
            <a:off x="349391" y="1583335"/>
            <a:ext cx="2115052" cy="67376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Just tell me what" panose="02000500000000000000" pitchFamily="2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D11CEDC-1286-4966-81F8-EE320930DCB0}"/>
              </a:ext>
            </a:extLst>
          </p:cNvPr>
          <p:cNvSpPr txBox="1"/>
          <p:nvPr/>
        </p:nvSpPr>
        <p:spPr>
          <a:xfrm>
            <a:off x="609263" y="1672328"/>
            <a:ext cx="1595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FAMILIAR</a:t>
            </a:r>
            <a:endParaRPr lang="es-ES" dirty="0">
              <a:latin typeface="Just tell me what" panose="02000500000000000000" pitchFamily="2" charset="0"/>
            </a:endParaRP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160CE594-28EF-46DA-A0AC-B240D5C5C613}"/>
              </a:ext>
            </a:extLst>
          </p:cNvPr>
          <p:cNvSpPr/>
          <p:nvPr/>
        </p:nvSpPr>
        <p:spPr>
          <a:xfrm>
            <a:off x="2671785" y="1583335"/>
            <a:ext cx="2115052" cy="67376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Just tell me what" panose="02000500000000000000" pitchFamily="2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58DFACA-A63A-4A40-AC98-D068DC922C1E}"/>
              </a:ext>
            </a:extLst>
          </p:cNvPr>
          <p:cNvSpPr txBox="1"/>
          <p:nvPr/>
        </p:nvSpPr>
        <p:spPr>
          <a:xfrm>
            <a:off x="2931658" y="1672328"/>
            <a:ext cx="1595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FAMILIAR</a:t>
            </a:r>
            <a:endParaRPr lang="es-ES" dirty="0">
              <a:latin typeface="Just tell me what" panose="02000500000000000000" pitchFamily="2" charset="0"/>
            </a:endParaRP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0D87052C-D302-4131-87D5-C405D76A18FE}"/>
              </a:ext>
            </a:extLst>
          </p:cNvPr>
          <p:cNvSpPr/>
          <p:nvPr/>
        </p:nvSpPr>
        <p:spPr>
          <a:xfrm>
            <a:off x="5042516" y="1583335"/>
            <a:ext cx="2115052" cy="67376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Just tell me what" panose="02000500000000000000" pitchFamily="2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5BC0558-72A2-47D0-97D8-9824D522302C}"/>
              </a:ext>
            </a:extLst>
          </p:cNvPr>
          <p:cNvSpPr txBox="1"/>
          <p:nvPr/>
        </p:nvSpPr>
        <p:spPr>
          <a:xfrm>
            <a:off x="5302389" y="1672328"/>
            <a:ext cx="1595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FAMILIAR</a:t>
            </a:r>
            <a:endParaRPr lang="es-ES" dirty="0">
              <a:latin typeface="Just tell me what" panose="02000500000000000000" pitchFamily="2" charset="0"/>
            </a:endParaRP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EEFD3047-0DE0-4B52-B03E-7BBD5EFCEB95}"/>
              </a:ext>
            </a:extLst>
          </p:cNvPr>
          <p:cNvSpPr/>
          <p:nvPr/>
        </p:nvSpPr>
        <p:spPr>
          <a:xfrm>
            <a:off x="7402027" y="1583335"/>
            <a:ext cx="2115052" cy="67376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Just tell me what" panose="02000500000000000000" pitchFamily="2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C65E125F-05B1-4DAF-B6C9-9AA7D3CB6D80}"/>
              </a:ext>
            </a:extLst>
          </p:cNvPr>
          <p:cNvSpPr txBox="1"/>
          <p:nvPr/>
        </p:nvSpPr>
        <p:spPr>
          <a:xfrm>
            <a:off x="7661901" y="1672328"/>
            <a:ext cx="1595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FAMILIAR</a:t>
            </a:r>
            <a:endParaRPr lang="es-ES" dirty="0">
              <a:latin typeface="Just tell me what" panose="02000500000000000000" pitchFamily="2" charset="0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51E8B3AE-84E2-49D6-8C34-3A8A8E0DD726}"/>
              </a:ext>
            </a:extLst>
          </p:cNvPr>
          <p:cNvSpPr/>
          <p:nvPr/>
        </p:nvSpPr>
        <p:spPr>
          <a:xfrm>
            <a:off x="349391" y="2644546"/>
            <a:ext cx="2115052" cy="67376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Just tell me what" panose="02000500000000000000" pitchFamily="2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1F3AF248-FA3A-4ED0-8A52-EADA4F021F0C}"/>
              </a:ext>
            </a:extLst>
          </p:cNvPr>
          <p:cNvSpPr txBox="1"/>
          <p:nvPr/>
        </p:nvSpPr>
        <p:spPr>
          <a:xfrm>
            <a:off x="609263" y="2733539"/>
            <a:ext cx="1595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FAMILIAR</a:t>
            </a:r>
            <a:endParaRPr lang="es-ES" dirty="0">
              <a:latin typeface="Just tell me what" panose="02000500000000000000" pitchFamily="2" charset="0"/>
            </a:endParaRPr>
          </a:p>
        </p:txBody>
      </p:sp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62E57E9E-3C53-4090-9AF3-A18289525EFA}"/>
              </a:ext>
            </a:extLst>
          </p:cNvPr>
          <p:cNvSpPr/>
          <p:nvPr/>
        </p:nvSpPr>
        <p:spPr>
          <a:xfrm>
            <a:off x="2671785" y="2644546"/>
            <a:ext cx="2115052" cy="67376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Just tell me what" panose="02000500000000000000" pitchFamily="2" charset="0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BA72566B-6083-43B9-BEF7-9BF1DB7384E0}"/>
              </a:ext>
            </a:extLst>
          </p:cNvPr>
          <p:cNvSpPr txBox="1"/>
          <p:nvPr/>
        </p:nvSpPr>
        <p:spPr>
          <a:xfrm>
            <a:off x="2931658" y="2733539"/>
            <a:ext cx="1595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FAMILIAR</a:t>
            </a:r>
            <a:endParaRPr lang="es-ES" dirty="0">
              <a:latin typeface="Just tell me what" panose="02000500000000000000" pitchFamily="2" charset="0"/>
            </a:endParaRPr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E574F245-193B-4FE3-B38E-58B194F8A74C}"/>
              </a:ext>
            </a:extLst>
          </p:cNvPr>
          <p:cNvSpPr/>
          <p:nvPr/>
        </p:nvSpPr>
        <p:spPr>
          <a:xfrm>
            <a:off x="5042516" y="2644546"/>
            <a:ext cx="2115052" cy="67376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Just tell me what" panose="02000500000000000000" pitchFamily="2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EE47DA41-6F9A-4309-B6EF-ADFD9DA79352}"/>
              </a:ext>
            </a:extLst>
          </p:cNvPr>
          <p:cNvSpPr txBox="1"/>
          <p:nvPr/>
        </p:nvSpPr>
        <p:spPr>
          <a:xfrm>
            <a:off x="5302389" y="2733539"/>
            <a:ext cx="1595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FAMILIAR</a:t>
            </a:r>
            <a:endParaRPr lang="es-ES" dirty="0">
              <a:latin typeface="Just tell me what" panose="02000500000000000000" pitchFamily="2" charset="0"/>
            </a:endParaRPr>
          </a:p>
        </p:txBody>
      </p:sp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363753F5-11FD-4979-9F87-7A790AEB3B8F}"/>
              </a:ext>
            </a:extLst>
          </p:cNvPr>
          <p:cNvSpPr/>
          <p:nvPr/>
        </p:nvSpPr>
        <p:spPr>
          <a:xfrm>
            <a:off x="7402027" y="2644546"/>
            <a:ext cx="2115052" cy="67376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Just tell me what" panose="02000500000000000000" pitchFamily="2" charset="0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D22A9CC5-FA06-4557-A8FA-C08237AE9DC3}"/>
              </a:ext>
            </a:extLst>
          </p:cNvPr>
          <p:cNvSpPr txBox="1"/>
          <p:nvPr/>
        </p:nvSpPr>
        <p:spPr>
          <a:xfrm>
            <a:off x="7661899" y="2733539"/>
            <a:ext cx="1595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FAMILIAR</a:t>
            </a:r>
            <a:endParaRPr lang="es-ES" dirty="0">
              <a:latin typeface="Just tell me what" panose="02000500000000000000" pitchFamily="2" charset="0"/>
            </a:endParaRPr>
          </a:p>
        </p:txBody>
      </p:sp>
      <p:sp>
        <p:nvSpPr>
          <p:cNvPr id="33" name="Rectángulo: esquinas redondeadas 32">
            <a:extLst>
              <a:ext uri="{FF2B5EF4-FFF2-40B4-BE49-F238E27FC236}">
                <a16:creationId xmlns:a16="http://schemas.microsoft.com/office/drawing/2014/main" id="{FC77A2C6-C38E-4431-8C81-578A39631BD8}"/>
              </a:ext>
            </a:extLst>
          </p:cNvPr>
          <p:cNvSpPr/>
          <p:nvPr/>
        </p:nvSpPr>
        <p:spPr>
          <a:xfrm>
            <a:off x="349391" y="3715812"/>
            <a:ext cx="2115052" cy="67376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Just tell me what" panose="02000500000000000000" pitchFamily="2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8450894F-9D00-49D1-B7E3-3244D1C968CF}"/>
              </a:ext>
            </a:extLst>
          </p:cNvPr>
          <p:cNvSpPr txBox="1"/>
          <p:nvPr/>
        </p:nvSpPr>
        <p:spPr>
          <a:xfrm>
            <a:off x="664566" y="3804805"/>
            <a:ext cx="1484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NOMBRE</a:t>
            </a:r>
            <a:endParaRPr lang="es-ES" dirty="0">
              <a:latin typeface="Just tell me what" panose="02000500000000000000" pitchFamily="2" charset="0"/>
            </a:endParaRPr>
          </a:p>
        </p:txBody>
      </p:sp>
      <p:sp>
        <p:nvSpPr>
          <p:cNvPr id="35" name="Rectángulo: esquinas redondeadas 34">
            <a:extLst>
              <a:ext uri="{FF2B5EF4-FFF2-40B4-BE49-F238E27FC236}">
                <a16:creationId xmlns:a16="http://schemas.microsoft.com/office/drawing/2014/main" id="{DD801DDD-050E-4C08-BD78-19077A000916}"/>
              </a:ext>
            </a:extLst>
          </p:cNvPr>
          <p:cNvSpPr/>
          <p:nvPr/>
        </p:nvSpPr>
        <p:spPr>
          <a:xfrm>
            <a:off x="2671785" y="3715812"/>
            <a:ext cx="2115052" cy="67376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Just tell me what" panose="02000500000000000000" pitchFamily="2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7AA13B50-FB4D-40C5-9462-8257025FEB6F}"/>
              </a:ext>
            </a:extLst>
          </p:cNvPr>
          <p:cNvSpPr txBox="1"/>
          <p:nvPr/>
        </p:nvSpPr>
        <p:spPr>
          <a:xfrm>
            <a:off x="3028640" y="3804805"/>
            <a:ext cx="140134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000" dirty="0">
                <a:latin typeface="Just tell me what" panose="02000500000000000000" pitchFamily="2" charset="0"/>
              </a:rPr>
              <a:t>NOMBRE</a:t>
            </a:r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9382C449-9304-48C2-B9A3-B32ADFB48F77}"/>
              </a:ext>
            </a:extLst>
          </p:cNvPr>
          <p:cNvSpPr/>
          <p:nvPr/>
        </p:nvSpPr>
        <p:spPr>
          <a:xfrm>
            <a:off x="5042516" y="3715812"/>
            <a:ext cx="2115052" cy="67376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Just tell me what" panose="02000500000000000000" pitchFamily="2" charset="0"/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8F9267B1-6BBA-4BA7-A849-E7711526E257}"/>
              </a:ext>
            </a:extLst>
          </p:cNvPr>
          <p:cNvSpPr txBox="1"/>
          <p:nvPr/>
        </p:nvSpPr>
        <p:spPr>
          <a:xfrm>
            <a:off x="5357692" y="3804805"/>
            <a:ext cx="1484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NOMBRE</a:t>
            </a:r>
            <a:endParaRPr lang="es-ES" dirty="0">
              <a:latin typeface="Just tell me what" panose="02000500000000000000" pitchFamily="2" charset="0"/>
            </a:endParaRPr>
          </a:p>
        </p:txBody>
      </p:sp>
      <p:sp>
        <p:nvSpPr>
          <p:cNvPr id="39" name="Rectángulo: esquinas redondeadas 38">
            <a:extLst>
              <a:ext uri="{FF2B5EF4-FFF2-40B4-BE49-F238E27FC236}">
                <a16:creationId xmlns:a16="http://schemas.microsoft.com/office/drawing/2014/main" id="{1811DEF9-EC15-484B-A8BF-814C8BEE448A}"/>
              </a:ext>
            </a:extLst>
          </p:cNvPr>
          <p:cNvSpPr/>
          <p:nvPr/>
        </p:nvSpPr>
        <p:spPr>
          <a:xfrm>
            <a:off x="7402027" y="3715812"/>
            <a:ext cx="2115052" cy="67376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Just tell me what" panose="02000500000000000000" pitchFamily="2" charset="0"/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0DBB5BA4-AB4D-4251-9481-A1171B69CF02}"/>
              </a:ext>
            </a:extLst>
          </p:cNvPr>
          <p:cNvSpPr txBox="1"/>
          <p:nvPr/>
        </p:nvSpPr>
        <p:spPr>
          <a:xfrm>
            <a:off x="7717203" y="3804805"/>
            <a:ext cx="1484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NOMBRE</a:t>
            </a:r>
            <a:endParaRPr lang="es-ES" dirty="0">
              <a:latin typeface="Just tell me what" panose="02000500000000000000" pitchFamily="2" charset="0"/>
            </a:endParaRPr>
          </a:p>
        </p:txBody>
      </p:sp>
      <p:sp>
        <p:nvSpPr>
          <p:cNvPr id="41" name="Rectángulo: esquinas redondeadas 40">
            <a:extLst>
              <a:ext uri="{FF2B5EF4-FFF2-40B4-BE49-F238E27FC236}">
                <a16:creationId xmlns:a16="http://schemas.microsoft.com/office/drawing/2014/main" id="{E9402255-366F-4836-BBB9-FAC361833FBD}"/>
              </a:ext>
            </a:extLst>
          </p:cNvPr>
          <p:cNvSpPr/>
          <p:nvPr/>
        </p:nvSpPr>
        <p:spPr>
          <a:xfrm>
            <a:off x="349391" y="4796260"/>
            <a:ext cx="2115052" cy="67376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Just tell me what" panose="02000500000000000000" pitchFamily="2" charset="0"/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82808576-02BC-4FC4-987C-30FFB7A1D8A8}"/>
              </a:ext>
            </a:extLst>
          </p:cNvPr>
          <p:cNvSpPr txBox="1"/>
          <p:nvPr/>
        </p:nvSpPr>
        <p:spPr>
          <a:xfrm>
            <a:off x="664568" y="4885253"/>
            <a:ext cx="1484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NOMBRE</a:t>
            </a:r>
            <a:endParaRPr lang="es-ES" dirty="0">
              <a:latin typeface="Just tell me what" panose="02000500000000000000" pitchFamily="2" charset="0"/>
            </a:endParaRPr>
          </a:p>
        </p:txBody>
      </p:sp>
      <p:sp>
        <p:nvSpPr>
          <p:cNvPr id="43" name="Rectángulo: esquinas redondeadas 42">
            <a:extLst>
              <a:ext uri="{FF2B5EF4-FFF2-40B4-BE49-F238E27FC236}">
                <a16:creationId xmlns:a16="http://schemas.microsoft.com/office/drawing/2014/main" id="{2DAFA873-A30B-4EED-AF16-202B1688A9FB}"/>
              </a:ext>
            </a:extLst>
          </p:cNvPr>
          <p:cNvSpPr/>
          <p:nvPr/>
        </p:nvSpPr>
        <p:spPr>
          <a:xfrm>
            <a:off x="2671785" y="4796260"/>
            <a:ext cx="2115052" cy="67376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Just tell me what" panose="02000500000000000000" pitchFamily="2" charset="0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F474DD3D-D58F-486B-B5B1-66C797871B92}"/>
              </a:ext>
            </a:extLst>
          </p:cNvPr>
          <p:cNvSpPr txBox="1"/>
          <p:nvPr/>
        </p:nvSpPr>
        <p:spPr>
          <a:xfrm>
            <a:off x="2986963" y="4885253"/>
            <a:ext cx="1484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NOMBRE</a:t>
            </a:r>
            <a:endParaRPr lang="es-ES" dirty="0">
              <a:latin typeface="Just tell me what" panose="02000500000000000000" pitchFamily="2" charset="0"/>
            </a:endParaRPr>
          </a:p>
        </p:txBody>
      </p:sp>
      <p:sp>
        <p:nvSpPr>
          <p:cNvPr id="45" name="Rectángulo: esquinas redondeadas 44">
            <a:extLst>
              <a:ext uri="{FF2B5EF4-FFF2-40B4-BE49-F238E27FC236}">
                <a16:creationId xmlns:a16="http://schemas.microsoft.com/office/drawing/2014/main" id="{C7643568-DDA4-41BD-8F9E-AF72B608058E}"/>
              </a:ext>
            </a:extLst>
          </p:cNvPr>
          <p:cNvSpPr/>
          <p:nvPr/>
        </p:nvSpPr>
        <p:spPr>
          <a:xfrm>
            <a:off x="5042516" y="4796260"/>
            <a:ext cx="2115052" cy="67376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Just tell me what" panose="02000500000000000000" pitchFamily="2" charset="0"/>
            </a:endParaRP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00FC697C-24DE-4B0A-BC1C-938327B8A0E6}"/>
              </a:ext>
            </a:extLst>
          </p:cNvPr>
          <p:cNvSpPr txBox="1"/>
          <p:nvPr/>
        </p:nvSpPr>
        <p:spPr>
          <a:xfrm>
            <a:off x="5357694" y="4885253"/>
            <a:ext cx="1484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NOMBRE</a:t>
            </a:r>
            <a:endParaRPr lang="es-ES" dirty="0">
              <a:latin typeface="Just tell me what" panose="02000500000000000000" pitchFamily="2" charset="0"/>
            </a:endParaRPr>
          </a:p>
        </p:txBody>
      </p:sp>
      <p:sp>
        <p:nvSpPr>
          <p:cNvPr id="47" name="Rectángulo: esquinas redondeadas 46">
            <a:extLst>
              <a:ext uri="{FF2B5EF4-FFF2-40B4-BE49-F238E27FC236}">
                <a16:creationId xmlns:a16="http://schemas.microsoft.com/office/drawing/2014/main" id="{9963FDE4-CE27-49F1-9992-9021996E2E3F}"/>
              </a:ext>
            </a:extLst>
          </p:cNvPr>
          <p:cNvSpPr/>
          <p:nvPr/>
        </p:nvSpPr>
        <p:spPr>
          <a:xfrm>
            <a:off x="7402027" y="4796260"/>
            <a:ext cx="2115052" cy="67376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Just tell me what" panose="02000500000000000000" pitchFamily="2" charset="0"/>
            </a:endParaRP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D8F5B7B0-6D6B-48EB-9ADD-1AA46E8B9A57}"/>
              </a:ext>
            </a:extLst>
          </p:cNvPr>
          <p:cNvSpPr txBox="1"/>
          <p:nvPr/>
        </p:nvSpPr>
        <p:spPr>
          <a:xfrm>
            <a:off x="7717206" y="4885253"/>
            <a:ext cx="1484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NOMBRE</a:t>
            </a:r>
            <a:endParaRPr lang="es-ES" dirty="0">
              <a:latin typeface="Just tell me what" panose="02000500000000000000" pitchFamily="2" charset="0"/>
            </a:endParaRPr>
          </a:p>
        </p:txBody>
      </p:sp>
      <p:sp>
        <p:nvSpPr>
          <p:cNvPr id="49" name="Rectángulo: esquinas redondeadas 48">
            <a:extLst>
              <a:ext uri="{FF2B5EF4-FFF2-40B4-BE49-F238E27FC236}">
                <a16:creationId xmlns:a16="http://schemas.microsoft.com/office/drawing/2014/main" id="{0DDBD6C0-2AB4-45A2-886D-C558BB01A971}"/>
              </a:ext>
            </a:extLst>
          </p:cNvPr>
          <p:cNvSpPr/>
          <p:nvPr/>
        </p:nvSpPr>
        <p:spPr>
          <a:xfrm>
            <a:off x="349391" y="5857471"/>
            <a:ext cx="2115052" cy="67376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Just tell me what" panose="02000500000000000000" pitchFamily="2" charset="0"/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16053D97-41CC-4C43-8758-D584FF66E53F}"/>
              </a:ext>
            </a:extLst>
          </p:cNvPr>
          <p:cNvSpPr txBox="1"/>
          <p:nvPr/>
        </p:nvSpPr>
        <p:spPr>
          <a:xfrm>
            <a:off x="664567" y="5946464"/>
            <a:ext cx="1484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NOMBRE</a:t>
            </a:r>
            <a:endParaRPr lang="es-ES" dirty="0">
              <a:latin typeface="Just tell me what" panose="02000500000000000000" pitchFamily="2" charset="0"/>
            </a:endParaRPr>
          </a:p>
        </p:txBody>
      </p:sp>
      <p:sp>
        <p:nvSpPr>
          <p:cNvPr id="51" name="Rectángulo: esquinas redondeadas 50">
            <a:extLst>
              <a:ext uri="{FF2B5EF4-FFF2-40B4-BE49-F238E27FC236}">
                <a16:creationId xmlns:a16="http://schemas.microsoft.com/office/drawing/2014/main" id="{CED768D6-A7A4-40D1-A9DD-AA028ACE501C}"/>
              </a:ext>
            </a:extLst>
          </p:cNvPr>
          <p:cNvSpPr/>
          <p:nvPr/>
        </p:nvSpPr>
        <p:spPr>
          <a:xfrm>
            <a:off x="2671785" y="5857471"/>
            <a:ext cx="2115052" cy="67376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Just tell me what" panose="02000500000000000000" pitchFamily="2" charset="0"/>
            </a:endParaRP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14FD86CC-CCDD-4334-B60F-12E5CCE8C57F}"/>
              </a:ext>
            </a:extLst>
          </p:cNvPr>
          <p:cNvSpPr txBox="1"/>
          <p:nvPr/>
        </p:nvSpPr>
        <p:spPr>
          <a:xfrm>
            <a:off x="2986962" y="5946464"/>
            <a:ext cx="1484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NOMBRE</a:t>
            </a:r>
            <a:endParaRPr lang="es-ES" dirty="0">
              <a:latin typeface="Just tell me what" panose="02000500000000000000" pitchFamily="2" charset="0"/>
            </a:endParaRPr>
          </a:p>
        </p:txBody>
      </p:sp>
      <p:sp>
        <p:nvSpPr>
          <p:cNvPr id="53" name="Rectángulo: esquinas redondeadas 52">
            <a:extLst>
              <a:ext uri="{FF2B5EF4-FFF2-40B4-BE49-F238E27FC236}">
                <a16:creationId xmlns:a16="http://schemas.microsoft.com/office/drawing/2014/main" id="{0C7CD981-86F5-4620-9FDF-425A488D4A79}"/>
              </a:ext>
            </a:extLst>
          </p:cNvPr>
          <p:cNvSpPr/>
          <p:nvPr/>
        </p:nvSpPr>
        <p:spPr>
          <a:xfrm>
            <a:off x="5042516" y="5857471"/>
            <a:ext cx="2115052" cy="67376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Just tell me what" panose="02000500000000000000" pitchFamily="2" charset="0"/>
            </a:endParaRP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444908B0-B799-42A4-82C0-B8E897F0E8E2}"/>
              </a:ext>
            </a:extLst>
          </p:cNvPr>
          <p:cNvSpPr txBox="1"/>
          <p:nvPr/>
        </p:nvSpPr>
        <p:spPr>
          <a:xfrm>
            <a:off x="5357694" y="5946464"/>
            <a:ext cx="1484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NOMBRE</a:t>
            </a:r>
            <a:endParaRPr lang="es-ES" dirty="0">
              <a:latin typeface="Just tell me what" panose="02000500000000000000" pitchFamily="2" charset="0"/>
            </a:endParaRPr>
          </a:p>
        </p:txBody>
      </p:sp>
      <p:sp>
        <p:nvSpPr>
          <p:cNvPr id="55" name="Rectángulo: esquinas redondeadas 54">
            <a:extLst>
              <a:ext uri="{FF2B5EF4-FFF2-40B4-BE49-F238E27FC236}">
                <a16:creationId xmlns:a16="http://schemas.microsoft.com/office/drawing/2014/main" id="{831A634F-51C7-4553-AB67-1AF8FCDA3C46}"/>
              </a:ext>
            </a:extLst>
          </p:cNvPr>
          <p:cNvSpPr/>
          <p:nvPr/>
        </p:nvSpPr>
        <p:spPr>
          <a:xfrm>
            <a:off x="7402027" y="5857471"/>
            <a:ext cx="2115052" cy="67376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Just tell me what" panose="02000500000000000000" pitchFamily="2" charset="0"/>
            </a:endParaRP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1E5AF12A-AB84-468B-8294-0031150B4182}"/>
              </a:ext>
            </a:extLst>
          </p:cNvPr>
          <p:cNvSpPr txBox="1"/>
          <p:nvPr/>
        </p:nvSpPr>
        <p:spPr>
          <a:xfrm>
            <a:off x="7717203" y="5946464"/>
            <a:ext cx="1484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NOMBRE</a:t>
            </a:r>
            <a:endParaRPr lang="es-ES" dirty="0">
              <a:latin typeface="Just tell me wha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96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3169A3A-2F7D-48BC-9F5A-381BBC7BCF49}"/>
              </a:ext>
            </a:extLst>
          </p:cNvPr>
          <p:cNvSpPr txBox="1"/>
          <p:nvPr/>
        </p:nvSpPr>
        <p:spPr>
          <a:xfrm>
            <a:off x="1907137" y="421108"/>
            <a:ext cx="60917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000" b="0" i="0" u="none" strike="noStrike" kern="1200" cap="none" spc="300" normalizeH="0" baseline="0" noProof="0" dirty="0">
                <a:ln>
                  <a:noFill/>
                </a:ln>
                <a:solidFill>
                  <a:srgbClr val="C7D9DF"/>
                </a:solidFill>
                <a:effectLst/>
                <a:uLnTx/>
                <a:uFillTx/>
                <a:latin typeface="Just tell me what" panose="02000500000000000000" pitchFamily="2" charset="0"/>
                <a:ea typeface="+mn-ea"/>
                <a:cs typeface="+mn-cs"/>
              </a:rPr>
              <a:t>Ordena la familia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999924EB-FFEF-452D-830C-8244A9B44C6D}"/>
              </a:ext>
            </a:extLst>
          </p:cNvPr>
          <p:cNvSpPr/>
          <p:nvPr/>
        </p:nvSpPr>
        <p:spPr>
          <a:xfrm>
            <a:off x="133082" y="2237796"/>
            <a:ext cx="2310147" cy="283370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6F708196-178C-436C-8937-14365EC36A6F}"/>
              </a:ext>
            </a:extLst>
          </p:cNvPr>
          <p:cNvSpPr/>
          <p:nvPr/>
        </p:nvSpPr>
        <p:spPr>
          <a:xfrm>
            <a:off x="2576311" y="2237796"/>
            <a:ext cx="2310147" cy="283370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9082228C-7095-4002-8884-251139E4CE2C}"/>
              </a:ext>
            </a:extLst>
          </p:cNvPr>
          <p:cNvSpPr/>
          <p:nvPr/>
        </p:nvSpPr>
        <p:spPr>
          <a:xfrm>
            <a:off x="5019540" y="2237796"/>
            <a:ext cx="2310147" cy="283370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49F057C3-FD21-4867-A215-913D517DA37A}"/>
              </a:ext>
            </a:extLst>
          </p:cNvPr>
          <p:cNvSpPr/>
          <p:nvPr/>
        </p:nvSpPr>
        <p:spPr>
          <a:xfrm>
            <a:off x="7462769" y="2237796"/>
            <a:ext cx="2310147" cy="283370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5800964-DBDA-4818-8349-161E289D9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05569" y="5473147"/>
            <a:ext cx="1627942" cy="120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16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3169A3A-2F7D-48BC-9F5A-381BBC7BCF49}"/>
              </a:ext>
            </a:extLst>
          </p:cNvPr>
          <p:cNvSpPr txBox="1"/>
          <p:nvPr/>
        </p:nvSpPr>
        <p:spPr>
          <a:xfrm>
            <a:off x="1907137" y="421108"/>
            <a:ext cx="60917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000" b="0" i="0" u="none" strike="noStrike" kern="1200" cap="none" spc="300" normalizeH="0" baseline="0" noProof="0" dirty="0">
                <a:ln>
                  <a:noFill/>
                </a:ln>
                <a:solidFill>
                  <a:srgbClr val="C7D9DF"/>
                </a:solidFill>
                <a:effectLst/>
                <a:uLnTx/>
                <a:uFillTx/>
                <a:latin typeface="Just tell me what" panose="02000500000000000000" pitchFamily="2" charset="0"/>
                <a:ea typeface="+mn-ea"/>
                <a:cs typeface="+mn-cs"/>
              </a:rPr>
              <a:t>Ordena la familia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999924EB-FFEF-452D-830C-8244A9B44C6D}"/>
              </a:ext>
            </a:extLst>
          </p:cNvPr>
          <p:cNvSpPr/>
          <p:nvPr/>
        </p:nvSpPr>
        <p:spPr>
          <a:xfrm>
            <a:off x="133082" y="2237796"/>
            <a:ext cx="2310147" cy="283370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6F708196-178C-436C-8937-14365EC36A6F}"/>
              </a:ext>
            </a:extLst>
          </p:cNvPr>
          <p:cNvSpPr/>
          <p:nvPr/>
        </p:nvSpPr>
        <p:spPr>
          <a:xfrm>
            <a:off x="2576311" y="2237796"/>
            <a:ext cx="2310147" cy="283370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9082228C-7095-4002-8884-251139E4CE2C}"/>
              </a:ext>
            </a:extLst>
          </p:cNvPr>
          <p:cNvSpPr/>
          <p:nvPr/>
        </p:nvSpPr>
        <p:spPr>
          <a:xfrm>
            <a:off x="5019540" y="2237796"/>
            <a:ext cx="2310147" cy="283370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49F057C3-FD21-4867-A215-913D517DA37A}"/>
              </a:ext>
            </a:extLst>
          </p:cNvPr>
          <p:cNvSpPr/>
          <p:nvPr/>
        </p:nvSpPr>
        <p:spPr>
          <a:xfrm>
            <a:off x="7462769" y="2237796"/>
            <a:ext cx="2310147" cy="283370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00A9A9F-32D1-4B7E-80D8-54B9ED25B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05569" y="5473147"/>
            <a:ext cx="1627942" cy="120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408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3169A3A-2F7D-48BC-9F5A-381BBC7BCF49}"/>
              </a:ext>
            </a:extLst>
          </p:cNvPr>
          <p:cNvSpPr txBox="1"/>
          <p:nvPr/>
        </p:nvSpPr>
        <p:spPr>
          <a:xfrm>
            <a:off x="1907137" y="421108"/>
            <a:ext cx="60917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000" b="0" i="0" u="none" strike="noStrike" kern="1200" cap="none" spc="300" normalizeH="0" baseline="0" noProof="0" dirty="0">
                <a:ln>
                  <a:noFill/>
                </a:ln>
                <a:solidFill>
                  <a:srgbClr val="C7D9DF"/>
                </a:solidFill>
                <a:effectLst/>
                <a:uLnTx/>
                <a:uFillTx/>
                <a:latin typeface="Just tell me what" panose="02000500000000000000" pitchFamily="2" charset="0"/>
                <a:ea typeface="+mn-ea"/>
                <a:cs typeface="+mn-cs"/>
              </a:rPr>
              <a:t>Ordena la familia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999924EB-FFEF-452D-830C-8244A9B44C6D}"/>
              </a:ext>
            </a:extLst>
          </p:cNvPr>
          <p:cNvSpPr/>
          <p:nvPr/>
        </p:nvSpPr>
        <p:spPr>
          <a:xfrm>
            <a:off x="743890" y="2237796"/>
            <a:ext cx="2310147" cy="283370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6F708196-178C-436C-8937-14365EC36A6F}"/>
              </a:ext>
            </a:extLst>
          </p:cNvPr>
          <p:cNvSpPr/>
          <p:nvPr/>
        </p:nvSpPr>
        <p:spPr>
          <a:xfrm>
            <a:off x="3797927" y="2237796"/>
            <a:ext cx="2310147" cy="283370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9082228C-7095-4002-8884-251139E4CE2C}"/>
              </a:ext>
            </a:extLst>
          </p:cNvPr>
          <p:cNvSpPr/>
          <p:nvPr/>
        </p:nvSpPr>
        <p:spPr>
          <a:xfrm>
            <a:off x="6851964" y="2237796"/>
            <a:ext cx="2310147" cy="283370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FE7B669-810B-4883-BD7D-7585D9CD0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05569" y="5473147"/>
            <a:ext cx="1627942" cy="120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728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9587773B-9B97-4F7A-80C2-63BDB340950D}"/>
              </a:ext>
            </a:extLst>
          </p:cNvPr>
          <p:cNvSpPr/>
          <p:nvPr/>
        </p:nvSpPr>
        <p:spPr>
          <a:xfrm>
            <a:off x="133082" y="449932"/>
            <a:ext cx="2310147" cy="283370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F3473F8C-8411-4B42-8C21-F1B6B414ECFA}"/>
              </a:ext>
            </a:extLst>
          </p:cNvPr>
          <p:cNvSpPr/>
          <p:nvPr/>
        </p:nvSpPr>
        <p:spPr>
          <a:xfrm>
            <a:off x="2576311" y="449932"/>
            <a:ext cx="2310147" cy="283370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96F92898-D027-4D5C-99E1-2830CB4A7DD9}"/>
              </a:ext>
            </a:extLst>
          </p:cNvPr>
          <p:cNvSpPr/>
          <p:nvPr/>
        </p:nvSpPr>
        <p:spPr>
          <a:xfrm>
            <a:off x="5019540" y="449932"/>
            <a:ext cx="2310147" cy="283370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D9B5306D-3FE0-4149-8A30-D3ACB5A23563}"/>
              </a:ext>
            </a:extLst>
          </p:cNvPr>
          <p:cNvSpPr/>
          <p:nvPr/>
        </p:nvSpPr>
        <p:spPr>
          <a:xfrm>
            <a:off x="7462769" y="449932"/>
            <a:ext cx="2310147" cy="283370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B88FADC5-B047-4437-BD37-519950912148}"/>
              </a:ext>
            </a:extLst>
          </p:cNvPr>
          <p:cNvSpPr/>
          <p:nvPr/>
        </p:nvSpPr>
        <p:spPr>
          <a:xfrm>
            <a:off x="133082" y="3592071"/>
            <a:ext cx="2310147" cy="283370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DD2060EF-9A66-4C50-8741-B0A28CEBDF4A}"/>
              </a:ext>
            </a:extLst>
          </p:cNvPr>
          <p:cNvSpPr/>
          <p:nvPr/>
        </p:nvSpPr>
        <p:spPr>
          <a:xfrm>
            <a:off x="2576311" y="3592071"/>
            <a:ext cx="2310147" cy="283370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C5969CC7-A95A-4814-AC0E-D20111F1B0EC}"/>
              </a:ext>
            </a:extLst>
          </p:cNvPr>
          <p:cNvSpPr/>
          <p:nvPr/>
        </p:nvSpPr>
        <p:spPr>
          <a:xfrm>
            <a:off x="5019540" y="3592071"/>
            <a:ext cx="2310147" cy="283370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BACB9855-B125-49B4-B9E0-B7EDEC88427F}"/>
              </a:ext>
            </a:extLst>
          </p:cNvPr>
          <p:cNvSpPr/>
          <p:nvPr/>
        </p:nvSpPr>
        <p:spPr>
          <a:xfrm>
            <a:off x="7462769" y="3592071"/>
            <a:ext cx="2310147" cy="283370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ADD4A36-C632-4DFC-A4EE-5A99F5368719}"/>
              </a:ext>
            </a:extLst>
          </p:cNvPr>
          <p:cNvSpPr txBox="1"/>
          <p:nvPr/>
        </p:nvSpPr>
        <p:spPr>
          <a:xfrm>
            <a:off x="758707" y="1574397"/>
            <a:ext cx="8723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Foto</a:t>
            </a:r>
            <a:endParaRPr lang="es-ES" dirty="0">
              <a:latin typeface="Just tell me what" panose="02000500000000000000" pitchFamily="2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4DC59FF-7191-488B-947E-81C52F2ECA94}"/>
              </a:ext>
            </a:extLst>
          </p:cNvPr>
          <p:cNvSpPr txBox="1"/>
          <p:nvPr/>
        </p:nvSpPr>
        <p:spPr>
          <a:xfrm>
            <a:off x="3295206" y="1574396"/>
            <a:ext cx="8723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Foto</a:t>
            </a:r>
            <a:endParaRPr lang="es-ES" dirty="0">
              <a:latin typeface="Just tell me what" panose="02000500000000000000" pitchFamily="2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011F2B34-9016-44A6-9DF4-FF28A9B11F6C}"/>
              </a:ext>
            </a:extLst>
          </p:cNvPr>
          <p:cNvSpPr txBox="1"/>
          <p:nvPr/>
        </p:nvSpPr>
        <p:spPr>
          <a:xfrm>
            <a:off x="5738435" y="1574395"/>
            <a:ext cx="8723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Foto</a:t>
            </a:r>
            <a:endParaRPr lang="es-ES" dirty="0">
              <a:latin typeface="Just tell me what" panose="02000500000000000000" pitchFamily="2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BCD753A-D686-4522-B192-B8E5849DA94F}"/>
              </a:ext>
            </a:extLst>
          </p:cNvPr>
          <p:cNvSpPr txBox="1"/>
          <p:nvPr/>
        </p:nvSpPr>
        <p:spPr>
          <a:xfrm>
            <a:off x="8181664" y="1574395"/>
            <a:ext cx="8723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Foto</a:t>
            </a:r>
            <a:endParaRPr lang="es-ES" dirty="0">
              <a:latin typeface="Just tell me what" panose="02000500000000000000" pitchFamily="2" charset="0"/>
            </a:endParaRP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0D95E1AA-67C9-46B9-9F4A-07EC9C2BD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899" y="4579118"/>
            <a:ext cx="8602202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360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9587773B-9B97-4F7A-80C2-63BDB340950D}"/>
              </a:ext>
            </a:extLst>
          </p:cNvPr>
          <p:cNvSpPr/>
          <p:nvPr/>
        </p:nvSpPr>
        <p:spPr>
          <a:xfrm>
            <a:off x="133082" y="449932"/>
            <a:ext cx="2310147" cy="283370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F3473F8C-8411-4B42-8C21-F1B6B414ECFA}"/>
              </a:ext>
            </a:extLst>
          </p:cNvPr>
          <p:cNvSpPr/>
          <p:nvPr/>
        </p:nvSpPr>
        <p:spPr>
          <a:xfrm>
            <a:off x="2576311" y="449932"/>
            <a:ext cx="2310147" cy="283370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96F92898-D027-4D5C-99E1-2830CB4A7DD9}"/>
              </a:ext>
            </a:extLst>
          </p:cNvPr>
          <p:cNvSpPr/>
          <p:nvPr/>
        </p:nvSpPr>
        <p:spPr>
          <a:xfrm>
            <a:off x="5019540" y="449932"/>
            <a:ext cx="2310147" cy="283370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D9B5306D-3FE0-4149-8A30-D3ACB5A23563}"/>
              </a:ext>
            </a:extLst>
          </p:cNvPr>
          <p:cNvSpPr/>
          <p:nvPr/>
        </p:nvSpPr>
        <p:spPr>
          <a:xfrm>
            <a:off x="7462769" y="449932"/>
            <a:ext cx="2310147" cy="283370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7D9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E11CEBD-82DD-449D-9823-270EBF7AE7AE}"/>
              </a:ext>
            </a:extLst>
          </p:cNvPr>
          <p:cNvSpPr txBox="1"/>
          <p:nvPr/>
        </p:nvSpPr>
        <p:spPr>
          <a:xfrm>
            <a:off x="758707" y="1574397"/>
            <a:ext cx="8723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Foto</a:t>
            </a:r>
            <a:endParaRPr lang="es-ES" dirty="0">
              <a:latin typeface="Just tell me what" panose="02000500000000000000" pitchFamily="2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BD68B59-13C8-4347-A44B-6DA6E7A9A96D}"/>
              </a:ext>
            </a:extLst>
          </p:cNvPr>
          <p:cNvSpPr txBox="1"/>
          <p:nvPr/>
        </p:nvSpPr>
        <p:spPr>
          <a:xfrm>
            <a:off x="3295206" y="1574396"/>
            <a:ext cx="8723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Foto</a:t>
            </a:r>
            <a:endParaRPr lang="es-ES" dirty="0">
              <a:latin typeface="Just tell me what" panose="02000500000000000000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029BFC7-43D1-4B87-8739-3A7F23BD2630}"/>
              </a:ext>
            </a:extLst>
          </p:cNvPr>
          <p:cNvSpPr txBox="1"/>
          <p:nvPr/>
        </p:nvSpPr>
        <p:spPr>
          <a:xfrm>
            <a:off x="5738435" y="1574395"/>
            <a:ext cx="8723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Foto</a:t>
            </a:r>
            <a:endParaRPr lang="es-ES" dirty="0">
              <a:latin typeface="Just tell me what" panose="02000500000000000000" pitchFamily="2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4ED6EF3-E9B1-4121-A3B8-EC0ACA22884C}"/>
              </a:ext>
            </a:extLst>
          </p:cNvPr>
          <p:cNvSpPr txBox="1"/>
          <p:nvPr/>
        </p:nvSpPr>
        <p:spPr>
          <a:xfrm>
            <a:off x="8181664" y="1574395"/>
            <a:ext cx="8723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latin typeface="Just tell me what" panose="02000500000000000000" pitchFamily="2" charset="0"/>
              </a:rPr>
              <a:t>Foto</a:t>
            </a:r>
            <a:endParaRPr lang="es-ES" dirty="0">
              <a:latin typeface="Just tell me wha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662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3627C3FB-FE62-43D9-B67E-F6A579B6C32F}"/>
              </a:ext>
            </a:extLst>
          </p:cNvPr>
          <p:cNvGrpSpPr/>
          <p:nvPr/>
        </p:nvGrpSpPr>
        <p:grpSpPr>
          <a:xfrm>
            <a:off x="167231" y="6015108"/>
            <a:ext cx="9597733" cy="569340"/>
            <a:chOff x="167231" y="6174132"/>
            <a:chExt cx="9597733" cy="569340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1C9A1D1C-759F-4B56-B4E9-150E632A5E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7231" y="6174132"/>
              <a:ext cx="1492064" cy="569340"/>
            </a:xfrm>
            <a:prstGeom prst="rect">
              <a:avLst/>
            </a:prstGeom>
          </p:spPr>
        </p:pic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32F0E29B-AEC2-4328-8DC5-B377921ABEC9}"/>
                </a:ext>
              </a:extLst>
            </p:cNvPr>
            <p:cNvSpPr txBox="1"/>
            <p:nvPr/>
          </p:nvSpPr>
          <p:spPr>
            <a:xfrm>
              <a:off x="1760319" y="6196390"/>
              <a:ext cx="8004645" cy="525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mfortaa" panose="020F0603070200060003" pitchFamily="34" charset="0"/>
                </a:rPr>
                <a:t>Material bajo licencia </a:t>
              </a:r>
              <a:r>
                <a:rPr kumimoji="0" lang="es-ES" sz="1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mfortaa" panose="020F0603070200060003" pitchFamily="34" charset="0"/>
                </a:rPr>
                <a:t>Creative</a:t>
              </a:r>
              <a:r>
                <a:rPr kumimoji="0" lang="es-E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mfortaa" panose="020F0603070200060003" pitchFamily="34" charset="0"/>
                </a:rPr>
                <a:t> </a:t>
              </a:r>
              <a:r>
                <a:rPr kumimoji="0" lang="es-ES" sz="1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mfortaa" panose="020F0603070200060003" pitchFamily="34" charset="0"/>
                </a:rPr>
                <a:t>Commons</a:t>
              </a:r>
              <a:r>
                <a:rPr kumimoji="0" lang="es-E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mfortaa" panose="020F0603070200060003" pitchFamily="34" charset="0"/>
                </a:rPr>
                <a:t>. </a:t>
              </a:r>
              <a:r>
                <a:rPr kumimoji="0" lang="es-E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mfortaa" panose="020F0603070200060003" pitchFamily="34" charset="0"/>
                </a:rPr>
                <a:t>Se permite realizar modificaciones y compartir, siempre bajo el mismo tipo de licencia y nombrando página y autor. Queda prohibida su comercialización.</a:t>
              </a:r>
              <a:endParaRPr kumimoji="0" lang="es-E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fortaa" panose="020F0603070200060003" pitchFamily="34" charset="0"/>
              </a:endParaRP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E06E42EE-1B99-4E0B-93B6-7ACD59D16702}"/>
              </a:ext>
            </a:extLst>
          </p:cNvPr>
          <p:cNvSpPr txBox="1"/>
          <p:nvPr/>
        </p:nvSpPr>
        <p:spPr>
          <a:xfrm>
            <a:off x="2118024" y="4556073"/>
            <a:ext cx="5669949" cy="9579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fortaa" panose="020F0603070200060003" pitchFamily="34" charset="0"/>
              </a:rPr>
              <a:t>Material elaborado por: Tamara Rojo Martín</a:t>
            </a: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fortaa" panose="020F0603070200060003" pitchFamily="34" charset="0"/>
              </a:rPr>
              <a:t>romacognitiva.com</a:t>
            </a:r>
          </a:p>
        </p:txBody>
      </p:sp>
      <p:pic>
        <p:nvPicPr>
          <p:cNvPr id="6" name="Imagen 5" descr="Logotipo, Icono&#10;&#10;Descripción generada automáticamente">
            <a:extLst>
              <a:ext uri="{FF2B5EF4-FFF2-40B4-BE49-F238E27FC236}">
                <a16:creationId xmlns:a16="http://schemas.microsoft.com/office/drawing/2014/main" id="{AFA86A6B-7E54-41A7-819F-AC1A76CF0B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962" y="633430"/>
            <a:ext cx="5314071" cy="392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0161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3463</TotalTime>
  <Words>94</Words>
  <Application>Microsoft Office PowerPoint</Application>
  <PresentationFormat>A4 (210 x 297 mm)</PresentationFormat>
  <Paragraphs>44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Comfortaa</vt:lpstr>
      <vt:lpstr>Just tell me what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TAMARA ROJO MARTÍN</dc:creator>
  <cp:lastModifiedBy>TAMARA ROJO MARTÍN</cp:lastModifiedBy>
  <cp:revision>14</cp:revision>
  <dcterms:created xsi:type="dcterms:W3CDTF">2020-06-06T14:21:13Z</dcterms:created>
  <dcterms:modified xsi:type="dcterms:W3CDTF">2021-03-03T14:05:05Z</dcterms:modified>
</cp:coreProperties>
</file>